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8" r:id="rId8"/>
    <p:sldId id="267" r:id="rId9"/>
  </p:sldIdLst>
  <p:sldSz cx="5715000" cy="66675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aytone One" panose="020B0604020202020204" charset="0"/>
      <p:regular r:id="rId14"/>
    </p:embeddedFont>
  </p:embeddedFontLst>
  <p:defaultTextStyle>
    <a:defPPr>
      <a:defRPr lang="en-US"/>
    </a:defPPr>
    <a:lvl1pPr marL="0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1pPr>
    <a:lvl2pPr marL="198082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2pPr>
    <a:lvl3pPr marL="396164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3pPr>
    <a:lvl4pPr marL="594245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4pPr>
    <a:lvl5pPr marL="792326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5pPr>
    <a:lvl6pPr marL="990408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6pPr>
    <a:lvl7pPr marL="1188490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7pPr>
    <a:lvl8pPr marL="1386571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8pPr>
    <a:lvl9pPr marL="1584653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00" userDrawn="1">
          <p15:clr>
            <a:srgbClr val="A4A3A4"/>
          </p15:clr>
        </p15:guide>
        <p15:guide id="2" pos="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2352" y="96"/>
      </p:cViewPr>
      <p:guideLst>
        <p:guide orient="horz" pos="1400"/>
        <p:guide pos="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313" y="1380831"/>
            <a:ext cx="2428875" cy="9527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625" y="2518834"/>
            <a:ext cx="2000250" cy="11359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28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14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00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71687" y="178007"/>
            <a:ext cx="642938" cy="37926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178007"/>
            <a:ext cx="1881188" cy="37926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23" y="2856325"/>
            <a:ext cx="2428875" cy="882826"/>
          </a:xfrm>
        </p:spPr>
        <p:txBody>
          <a:bodyPr anchor="t"/>
          <a:lstStyle>
            <a:lvl1pPr algn="l">
              <a:defRPr sz="1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723" y="1883981"/>
            <a:ext cx="2428875" cy="972343"/>
          </a:xfrm>
        </p:spPr>
        <p:txBody>
          <a:bodyPr anchor="b"/>
          <a:lstStyle>
            <a:lvl1pPr marL="0" indent="0">
              <a:buNone/>
              <a:defRPr sz="625">
                <a:solidFill>
                  <a:schemeClr val="tx1">
                    <a:tint val="75000"/>
                  </a:schemeClr>
                </a:solidFill>
              </a:defRPr>
            </a:lvl1pPr>
            <a:lvl2pPr marL="142875" indent="0">
              <a:buNone/>
              <a:defRPr sz="563">
                <a:solidFill>
                  <a:schemeClr val="tx1">
                    <a:tint val="75000"/>
                  </a:schemeClr>
                </a:solidFill>
              </a:defRPr>
            </a:lvl2pPr>
            <a:lvl3pPr marL="285750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3pPr>
            <a:lvl4pPr marL="428625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4pPr>
            <a:lvl5pPr marL="571500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5pPr>
            <a:lvl6pPr marL="714375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6pPr>
            <a:lvl7pPr marL="857250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7pPr>
            <a:lvl8pPr marL="1000125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8pPr>
            <a:lvl9pPr marL="1143000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" y="1037167"/>
            <a:ext cx="1262063" cy="2933495"/>
          </a:xfrm>
        </p:spPr>
        <p:txBody>
          <a:bodyPr/>
          <a:lstStyle>
            <a:lvl1pPr>
              <a:defRPr sz="875"/>
            </a:lvl1pPr>
            <a:lvl2pPr>
              <a:defRPr sz="750"/>
            </a:lvl2pPr>
            <a:lvl3pPr>
              <a:defRPr sz="625"/>
            </a:lvl3pPr>
            <a:lvl4pPr>
              <a:defRPr sz="563"/>
            </a:lvl4pPr>
            <a:lvl5pPr>
              <a:defRPr sz="563"/>
            </a:lvl5pPr>
            <a:lvl6pPr>
              <a:defRPr sz="563"/>
            </a:lvl6pPr>
            <a:lvl7pPr>
              <a:defRPr sz="563"/>
            </a:lvl7pPr>
            <a:lvl8pPr>
              <a:defRPr sz="563"/>
            </a:lvl8pPr>
            <a:lvl9pPr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563" y="1037167"/>
            <a:ext cx="1262063" cy="2933495"/>
          </a:xfrm>
        </p:spPr>
        <p:txBody>
          <a:bodyPr/>
          <a:lstStyle>
            <a:lvl1pPr>
              <a:defRPr sz="875"/>
            </a:lvl1pPr>
            <a:lvl2pPr>
              <a:defRPr sz="750"/>
            </a:lvl2pPr>
            <a:lvl3pPr>
              <a:defRPr sz="625"/>
            </a:lvl3pPr>
            <a:lvl4pPr>
              <a:defRPr sz="563"/>
            </a:lvl4pPr>
            <a:lvl5pPr>
              <a:defRPr sz="563"/>
            </a:lvl5pPr>
            <a:lvl6pPr>
              <a:defRPr sz="563"/>
            </a:lvl6pPr>
            <a:lvl7pPr>
              <a:defRPr sz="563"/>
            </a:lvl7pPr>
            <a:lvl8pPr>
              <a:defRPr sz="563"/>
            </a:lvl8pPr>
            <a:lvl9pPr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76" y="994981"/>
            <a:ext cx="1262559" cy="414661"/>
          </a:xfrm>
        </p:spPr>
        <p:txBody>
          <a:bodyPr anchor="b"/>
          <a:lstStyle>
            <a:lvl1pPr marL="0" indent="0">
              <a:buNone/>
              <a:defRPr sz="750" b="1"/>
            </a:lvl1pPr>
            <a:lvl2pPr marL="142875" indent="0">
              <a:buNone/>
              <a:defRPr sz="625" b="1"/>
            </a:lvl2pPr>
            <a:lvl3pPr marL="285750" indent="0">
              <a:buNone/>
              <a:defRPr sz="563" b="1"/>
            </a:lvl3pPr>
            <a:lvl4pPr marL="428625" indent="0">
              <a:buNone/>
              <a:defRPr sz="500" b="1"/>
            </a:lvl4pPr>
            <a:lvl5pPr marL="571500" indent="0">
              <a:buNone/>
              <a:defRPr sz="500" b="1"/>
            </a:lvl5pPr>
            <a:lvl6pPr marL="714375" indent="0">
              <a:buNone/>
              <a:defRPr sz="500" b="1"/>
            </a:lvl6pPr>
            <a:lvl7pPr marL="857250" indent="0">
              <a:buNone/>
              <a:defRPr sz="500" b="1"/>
            </a:lvl7pPr>
            <a:lvl8pPr marL="1000125" indent="0">
              <a:buNone/>
              <a:defRPr sz="500" b="1"/>
            </a:lvl8pPr>
            <a:lvl9pPr marL="1143000" indent="0">
              <a:buNone/>
              <a:defRPr sz="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6" y="1409641"/>
            <a:ext cx="1262559" cy="2561020"/>
          </a:xfrm>
        </p:spPr>
        <p:txBody>
          <a:bodyPr/>
          <a:lstStyle>
            <a:lvl1pPr>
              <a:defRPr sz="750"/>
            </a:lvl1pPr>
            <a:lvl2pPr>
              <a:defRPr sz="625"/>
            </a:lvl2pPr>
            <a:lvl3pPr>
              <a:defRPr sz="563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1571" y="994981"/>
            <a:ext cx="1263055" cy="414661"/>
          </a:xfrm>
        </p:spPr>
        <p:txBody>
          <a:bodyPr anchor="b"/>
          <a:lstStyle>
            <a:lvl1pPr marL="0" indent="0">
              <a:buNone/>
              <a:defRPr sz="750" b="1"/>
            </a:lvl1pPr>
            <a:lvl2pPr marL="142875" indent="0">
              <a:buNone/>
              <a:defRPr sz="625" b="1"/>
            </a:lvl2pPr>
            <a:lvl3pPr marL="285750" indent="0">
              <a:buNone/>
              <a:defRPr sz="563" b="1"/>
            </a:lvl3pPr>
            <a:lvl4pPr marL="428625" indent="0">
              <a:buNone/>
              <a:defRPr sz="500" b="1"/>
            </a:lvl4pPr>
            <a:lvl5pPr marL="571500" indent="0">
              <a:buNone/>
              <a:defRPr sz="500" b="1"/>
            </a:lvl5pPr>
            <a:lvl6pPr marL="714375" indent="0">
              <a:buNone/>
              <a:defRPr sz="500" b="1"/>
            </a:lvl6pPr>
            <a:lvl7pPr marL="857250" indent="0">
              <a:buNone/>
              <a:defRPr sz="500" b="1"/>
            </a:lvl7pPr>
            <a:lvl8pPr marL="1000125" indent="0">
              <a:buNone/>
              <a:defRPr sz="500" b="1"/>
            </a:lvl8pPr>
            <a:lvl9pPr marL="1143000" indent="0">
              <a:buNone/>
              <a:defRPr sz="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1571" y="1409641"/>
            <a:ext cx="1263055" cy="2561020"/>
          </a:xfrm>
        </p:spPr>
        <p:txBody>
          <a:bodyPr/>
          <a:lstStyle>
            <a:lvl1pPr>
              <a:defRPr sz="750"/>
            </a:lvl1pPr>
            <a:lvl2pPr>
              <a:defRPr sz="625"/>
            </a:lvl2pPr>
            <a:lvl3pPr>
              <a:defRPr sz="563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76978"/>
            <a:ext cx="940098" cy="753181"/>
          </a:xfrm>
        </p:spPr>
        <p:txBody>
          <a:bodyPr anchor="b"/>
          <a:lstStyle>
            <a:lvl1pPr algn="l">
              <a:defRPr sz="6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203" y="176977"/>
            <a:ext cx="1597422" cy="3793684"/>
          </a:xfrm>
        </p:spPr>
        <p:txBody>
          <a:bodyPr/>
          <a:lstStyle>
            <a:lvl1pPr>
              <a:defRPr sz="1000"/>
            </a:lvl1pPr>
            <a:lvl2pPr>
              <a:defRPr sz="875"/>
            </a:lvl2pPr>
            <a:lvl3pPr>
              <a:defRPr sz="750"/>
            </a:lvl3pPr>
            <a:lvl4pPr>
              <a:defRPr sz="625"/>
            </a:lvl4pPr>
            <a:lvl5pPr>
              <a:defRPr sz="625"/>
            </a:lvl5pPr>
            <a:lvl6pPr>
              <a:defRPr sz="625"/>
            </a:lvl6pPr>
            <a:lvl7pPr>
              <a:defRPr sz="625"/>
            </a:lvl7pPr>
            <a:lvl8pPr>
              <a:defRPr sz="625"/>
            </a:lvl8pPr>
            <a:lvl9pPr>
              <a:defRPr sz="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75" y="930158"/>
            <a:ext cx="940098" cy="3040504"/>
          </a:xfrm>
        </p:spPr>
        <p:txBody>
          <a:bodyPr/>
          <a:lstStyle>
            <a:lvl1pPr marL="0" indent="0">
              <a:buNone/>
              <a:defRPr sz="438"/>
            </a:lvl1pPr>
            <a:lvl2pPr marL="142875" indent="0">
              <a:buNone/>
              <a:defRPr sz="375"/>
            </a:lvl2pPr>
            <a:lvl3pPr marL="285750" indent="0">
              <a:buNone/>
              <a:defRPr sz="313"/>
            </a:lvl3pPr>
            <a:lvl4pPr marL="428625" indent="0">
              <a:buNone/>
              <a:defRPr sz="281"/>
            </a:lvl4pPr>
            <a:lvl5pPr marL="571500" indent="0">
              <a:buNone/>
              <a:defRPr sz="281"/>
            </a:lvl5pPr>
            <a:lvl6pPr marL="714375" indent="0">
              <a:buNone/>
              <a:defRPr sz="281"/>
            </a:lvl6pPr>
            <a:lvl7pPr marL="857250" indent="0">
              <a:buNone/>
              <a:defRPr sz="281"/>
            </a:lvl7pPr>
            <a:lvl8pPr marL="1000125" indent="0">
              <a:buNone/>
              <a:defRPr sz="281"/>
            </a:lvl8pPr>
            <a:lvl9pPr marL="1143000" indent="0">
              <a:buNone/>
              <a:defRPr sz="2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90" y="3111500"/>
            <a:ext cx="1714500" cy="367330"/>
          </a:xfrm>
        </p:spPr>
        <p:txBody>
          <a:bodyPr anchor="b"/>
          <a:lstStyle>
            <a:lvl1pPr algn="l">
              <a:defRPr sz="6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0090" y="397169"/>
            <a:ext cx="1714500" cy="2667000"/>
          </a:xfrm>
        </p:spPr>
        <p:txBody>
          <a:bodyPr/>
          <a:lstStyle>
            <a:lvl1pPr marL="0" indent="0">
              <a:buNone/>
              <a:defRPr sz="1000"/>
            </a:lvl1pPr>
            <a:lvl2pPr marL="142875" indent="0">
              <a:buNone/>
              <a:defRPr sz="875"/>
            </a:lvl2pPr>
            <a:lvl3pPr marL="285750" indent="0">
              <a:buNone/>
              <a:defRPr sz="750"/>
            </a:lvl3pPr>
            <a:lvl4pPr marL="428625" indent="0">
              <a:buNone/>
              <a:defRPr sz="625"/>
            </a:lvl4pPr>
            <a:lvl5pPr marL="571500" indent="0">
              <a:buNone/>
              <a:defRPr sz="625"/>
            </a:lvl5pPr>
            <a:lvl6pPr marL="714375" indent="0">
              <a:buNone/>
              <a:defRPr sz="625"/>
            </a:lvl6pPr>
            <a:lvl7pPr marL="857250" indent="0">
              <a:buNone/>
              <a:defRPr sz="625"/>
            </a:lvl7pPr>
            <a:lvl8pPr marL="1000125" indent="0">
              <a:buNone/>
              <a:defRPr sz="625"/>
            </a:lvl8pPr>
            <a:lvl9pPr marL="1143000" indent="0">
              <a:buNone/>
              <a:defRPr sz="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90" y="3478830"/>
            <a:ext cx="1714500" cy="521670"/>
          </a:xfrm>
        </p:spPr>
        <p:txBody>
          <a:bodyPr/>
          <a:lstStyle>
            <a:lvl1pPr marL="0" indent="0">
              <a:buNone/>
              <a:defRPr sz="438"/>
            </a:lvl1pPr>
            <a:lvl2pPr marL="142875" indent="0">
              <a:buNone/>
              <a:defRPr sz="375"/>
            </a:lvl2pPr>
            <a:lvl3pPr marL="285750" indent="0">
              <a:buNone/>
              <a:defRPr sz="313"/>
            </a:lvl3pPr>
            <a:lvl4pPr marL="428625" indent="0">
              <a:buNone/>
              <a:defRPr sz="281"/>
            </a:lvl4pPr>
            <a:lvl5pPr marL="571500" indent="0">
              <a:buNone/>
              <a:defRPr sz="281"/>
            </a:lvl5pPr>
            <a:lvl6pPr marL="714375" indent="0">
              <a:buNone/>
              <a:defRPr sz="281"/>
            </a:lvl6pPr>
            <a:lvl7pPr marL="857250" indent="0">
              <a:buNone/>
              <a:defRPr sz="281"/>
            </a:lvl7pPr>
            <a:lvl8pPr marL="1000125" indent="0">
              <a:buNone/>
              <a:defRPr sz="281"/>
            </a:lvl8pPr>
            <a:lvl9pPr marL="1143000" indent="0">
              <a:buNone/>
              <a:defRPr sz="2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5" y="178007"/>
            <a:ext cx="2571750" cy="740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75" y="1037167"/>
            <a:ext cx="2571750" cy="2933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875" y="4119858"/>
            <a:ext cx="666750" cy="236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6313" y="4119858"/>
            <a:ext cx="904875" cy="236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47875" y="4119858"/>
            <a:ext cx="666750" cy="236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5750" rtl="0" eaLnBrk="1" latinLnBrk="0" hangingPunct="1">
        <a:spcBef>
          <a:spcPct val="0"/>
        </a:spcBef>
        <a:buNone/>
        <a:defRPr sz="13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156" indent="-107156" algn="l" defTabSz="28575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32172" indent="-89297" algn="l" defTabSz="285750" rtl="0" eaLnBrk="1" latinLnBrk="0" hangingPunct="1">
        <a:spcBef>
          <a:spcPct val="20000"/>
        </a:spcBef>
        <a:buFont typeface="Arial" pitchFamily="34" charset="0"/>
        <a:buChar char="–"/>
        <a:defRPr sz="875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00063" indent="-71438" algn="l" defTabSz="285750" rtl="0" eaLnBrk="1" latinLnBrk="0" hangingPunct="1">
        <a:spcBef>
          <a:spcPct val="20000"/>
        </a:spcBef>
        <a:buFont typeface="Arial" pitchFamily="34" charset="0"/>
        <a:buChar char="–"/>
        <a:defRPr sz="625" kern="1200">
          <a:solidFill>
            <a:schemeClr val="tx1"/>
          </a:solidFill>
          <a:latin typeface="+mn-lt"/>
          <a:ea typeface="+mn-ea"/>
          <a:cs typeface="+mn-cs"/>
        </a:defRPr>
      </a:lvl4pPr>
      <a:lvl5pPr marL="642938" indent="-71438" algn="l" defTabSz="285750" rtl="0" eaLnBrk="1" latinLnBrk="0" hangingPunct="1">
        <a:spcBef>
          <a:spcPct val="20000"/>
        </a:spcBef>
        <a:buFont typeface="Arial" pitchFamily="34" charset="0"/>
        <a:buChar char="»"/>
        <a:defRPr sz="625" kern="1200">
          <a:solidFill>
            <a:schemeClr val="tx1"/>
          </a:solidFill>
          <a:latin typeface="+mn-lt"/>
          <a:ea typeface="+mn-ea"/>
          <a:cs typeface="+mn-cs"/>
        </a:defRPr>
      </a:lvl5pPr>
      <a:lvl6pPr marL="785813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6pPr>
      <a:lvl7pPr marL="928688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7pPr>
      <a:lvl8pPr marL="1071563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8pPr>
      <a:lvl9pPr marL="1214438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1pPr>
      <a:lvl2pPr marL="14287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3pPr>
      <a:lvl4pPr marL="42862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5pPr>
      <a:lvl6pPr marL="71437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6pPr>
      <a:lvl7pPr marL="85725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7pPr>
      <a:lvl8pPr marL="100012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21" Type="http://schemas.openxmlformats.org/officeDocument/2006/relationships/image" Target="../media/image11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4.gif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4.gif"/><Relationship Id="rId18" Type="http://schemas.openxmlformats.org/officeDocument/2006/relationships/image" Target="../media/image33.svg"/><Relationship Id="rId3" Type="http://schemas.openxmlformats.org/officeDocument/2006/relationships/image" Target="../media/image17.svg"/><Relationship Id="rId7" Type="http://schemas.openxmlformats.org/officeDocument/2006/relationships/image" Target="../media/image31.svg"/><Relationship Id="rId12" Type="http://schemas.openxmlformats.org/officeDocument/2006/relationships/image" Target="../media/image38.gif"/><Relationship Id="rId17" Type="http://schemas.openxmlformats.org/officeDocument/2006/relationships/image" Target="../media/image32.png"/><Relationship Id="rId2" Type="http://schemas.openxmlformats.org/officeDocument/2006/relationships/image" Target="../media/image1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7.svg"/><Relationship Id="rId5" Type="http://schemas.openxmlformats.org/officeDocument/2006/relationships/image" Target="../media/image21.svg"/><Relationship Id="rId1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35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18" Type="http://schemas.openxmlformats.org/officeDocument/2006/relationships/image" Target="../media/image40.gif"/><Relationship Id="rId3" Type="http://schemas.openxmlformats.org/officeDocument/2006/relationships/image" Target="../media/image35.svg"/><Relationship Id="rId7" Type="http://schemas.openxmlformats.org/officeDocument/2006/relationships/image" Target="../media/image23.svg"/><Relationship Id="rId12" Type="http://schemas.openxmlformats.org/officeDocument/2006/relationships/image" Target="../media/image14.gif"/><Relationship Id="rId17" Type="http://schemas.openxmlformats.org/officeDocument/2006/relationships/image" Target="../media/image38.gif"/><Relationship Id="rId2" Type="http://schemas.openxmlformats.org/officeDocument/2006/relationships/image" Target="../media/image34.png"/><Relationship Id="rId16" Type="http://schemas.openxmlformats.org/officeDocument/2006/relationships/image" Target="../media/image37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17.svg"/><Relationship Id="rId15" Type="http://schemas.openxmlformats.org/officeDocument/2006/relationships/image" Target="../media/image36.png"/><Relationship Id="rId10" Type="http://schemas.openxmlformats.org/officeDocument/2006/relationships/image" Target="../media/image26.png"/><Relationship Id="rId19" Type="http://schemas.openxmlformats.org/officeDocument/2006/relationships/image" Target="../media/image32.png"/><Relationship Id="rId4" Type="http://schemas.openxmlformats.org/officeDocument/2006/relationships/image" Target="../media/image16.png"/><Relationship Id="rId9" Type="http://schemas.openxmlformats.org/officeDocument/2006/relationships/image" Target="../media/image19.sv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5.svg"/><Relationship Id="rId3" Type="http://schemas.openxmlformats.org/officeDocument/2006/relationships/image" Target="../media/image17.svg"/><Relationship Id="rId21" Type="http://schemas.openxmlformats.org/officeDocument/2006/relationships/image" Target="../media/image38.gif"/><Relationship Id="rId7" Type="http://schemas.openxmlformats.org/officeDocument/2006/relationships/image" Target="../media/image31.svg"/><Relationship Id="rId12" Type="http://schemas.openxmlformats.org/officeDocument/2006/relationships/image" Target="../media/image12.svg"/><Relationship Id="rId17" Type="http://schemas.openxmlformats.org/officeDocument/2006/relationships/image" Target="../media/image24.png"/><Relationship Id="rId2" Type="http://schemas.openxmlformats.org/officeDocument/2006/relationships/image" Target="../media/image16.png"/><Relationship Id="rId16" Type="http://schemas.openxmlformats.org/officeDocument/2006/relationships/image" Target="../media/image37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1.png"/><Relationship Id="rId5" Type="http://schemas.openxmlformats.org/officeDocument/2006/relationships/image" Target="../media/image21.svg"/><Relationship Id="rId15" Type="http://schemas.openxmlformats.org/officeDocument/2006/relationships/image" Target="../media/image36.png"/><Relationship Id="rId23" Type="http://schemas.openxmlformats.org/officeDocument/2006/relationships/image" Target="../media/image33.svg"/><Relationship Id="rId10" Type="http://schemas.openxmlformats.org/officeDocument/2006/relationships/image" Target="../media/image14.gif"/><Relationship Id="rId19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9.svg"/><Relationship Id="rId14" Type="http://schemas.openxmlformats.org/officeDocument/2006/relationships/image" Target="../media/image35.svg"/><Relationship Id="rId2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18" Type="http://schemas.openxmlformats.org/officeDocument/2006/relationships/image" Target="../media/image3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12.svg"/><Relationship Id="rId17" Type="http://schemas.openxmlformats.org/officeDocument/2006/relationships/image" Target="../media/image38.gif"/><Relationship Id="rId2" Type="http://schemas.openxmlformats.org/officeDocument/2006/relationships/image" Target="../media/image16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31.svg"/><Relationship Id="rId15" Type="http://schemas.openxmlformats.org/officeDocument/2006/relationships/image" Target="../media/image36.png"/><Relationship Id="rId10" Type="http://schemas.openxmlformats.org/officeDocument/2006/relationships/image" Target="../media/image14.gif"/><Relationship Id="rId19" Type="http://schemas.openxmlformats.org/officeDocument/2006/relationships/image" Target="../media/image33.svg"/><Relationship Id="rId4" Type="http://schemas.openxmlformats.org/officeDocument/2006/relationships/image" Target="../media/image30.png"/><Relationship Id="rId9" Type="http://schemas.openxmlformats.org/officeDocument/2006/relationships/image" Target="../media/image23.svg"/><Relationship Id="rId1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4.png"/><Relationship Id="rId18" Type="http://schemas.openxmlformats.org/officeDocument/2006/relationships/image" Target="../media/image41.gif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12.svg"/><Relationship Id="rId17" Type="http://schemas.openxmlformats.org/officeDocument/2006/relationships/image" Target="../media/image38.gif"/><Relationship Id="rId2" Type="http://schemas.openxmlformats.org/officeDocument/2006/relationships/image" Target="../media/image16.png"/><Relationship Id="rId16" Type="http://schemas.openxmlformats.org/officeDocument/2006/relationships/image" Target="../media/image37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31.svg"/><Relationship Id="rId15" Type="http://schemas.openxmlformats.org/officeDocument/2006/relationships/image" Target="../media/image36.png"/><Relationship Id="rId10" Type="http://schemas.openxmlformats.org/officeDocument/2006/relationships/image" Target="../media/image14.gif"/><Relationship Id="rId19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3.svg"/><Relationship Id="rId1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12.svg"/><Relationship Id="rId3" Type="http://schemas.openxmlformats.org/officeDocument/2006/relationships/image" Target="../media/image17.svg"/><Relationship Id="rId21" Type="http://schemas.openxmlformats.org/officeDocument/2006/relationships/image" Target="../media/image42.gi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11.png"/><Relationship Id="rId2" Type="http://schemas.openxmlformats.org/officeDocument/2006/relationships/image" Target="../media/image16.png"/><Relationship Id="rId16" Type="http://schemas.openxmlformats.org/officeDocument/2006/relationships/image" Target="../media/image14.gif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3.svg"/><Relationship Id="rId10" Type="http://schemas.openxmlformats.org/officeDocument/2006/relationships/image" Target="../media/image26.png"/><Relationship Id="rId19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6819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936317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" name="Freeform 4"/>
          <p:cNvSpPr/>
          <p:nvPr/>
        </p:nvSpPr>
        <p:spPr>
          <a:xfrm>
            <a:off x="1255815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5" name="Freeform 5"/>
          <p:cNvSpPr/>
          <p:nvPr/>
        </p:nvSpPr>
        <p:spPr>
          <a:xfrm>
            <a:off x="1575313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6" name="Freeform 6"/>
          <p:cNvSpPr/>
          <p:nvPr/>
        </p:nvSpPr>
        <p:spPr>
          <a:xfrm>
            <a:off x="1894811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7" name="Freeform 7"/>
          <p:cNvSpPr/>
          <p:nvPr/>
        </p:nvSpPr>
        <p:spPr>
          <a:xfrm>
            <a:off x="2214309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8" name="Freeform 8"/>
          <p:cNvSpPr/>
          <p:nvPr/>
        </p:nvSpPr>
        <p:spPr>
          <a:xfrm>
            <a:off x="2533807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9" name="Freeform 9"/>
          <p:cNvSpPr/>
          <p:nvPr/>
        </p:nvSpPr>
        <p:spPr>
          <a:xfrm>
            <a:off x="2853305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0" name="Freeform 10"/>
          <p:cNvSpPr/>
          <p:nvPr/>
        </p:nvSpPr>
        <p:spPr>
          <a:xfrm>
            <a:off x="3172803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1" name="Freeform 11"/>
          <p:cNvSpPr/>
          <p:nvPr/>
        </p:nvSpPr>
        <p:spPr>
          <a:xfrm>
            <a:off x="3492301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2" name="Freeform 12"/>
          <p:cNvSpPr/>
          <p:nvPr/>
        </p:nvSpPr>
        <p:spPr>
          <a:xfrm>
            <a:off x="3811799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3" name="Freeform 13"/>
          <p:cNvSpPr/>
          <p:nvPr/>
        </p:nvSpPr>
        <p:spPr>
          <a:xfrm>
            <a:off x="4131297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4" name="Freeform 14"/>
          <p:cNvSpPr/>
          <p:nvPr/>
        </p:nvSpPr>
        <p:spPr>
          <a:xfrm>
            <a:off x="4450795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5" name="Freeform 15"/>
          <p:cNvSpPr/>
          <p:nvPr/>
        </p:nvSpPr>
        <p:spPr>
          <a:xfrm>
            <a:off x="4770293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6" name="Freeform 16"/>
          <p:cNvSpPr/>
          <p:nvPr/>
        </p:nvSpPr>
        <p:spPr>
          <a:xfrm>
            <a:off x="5089791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7" name="Freeform 17"/>
          <p:cNvSpPr/>
          <p:nvPr/>
        </p:nvSpPr>
        <p:spPr>
          <a:xfrm>
            <a:off x="4829285" y="3377619"/>
            <a:ext cx="1187681" cy="1285875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8" name="Freeform 18"/>
          <p:cNvSpPr/>
          <p:nvPr/>
        </p:nvSpPr>
        <p:spPr>
          <a:xfrm>
            <a:off x="5409289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9" name="Freeform 19"/>
          <p:cNvSpPr/>
          <p:nvPr/>
        </p:nvSpPr>
        <p:spPr>
          <a:xfrm>
            <a:off x="-22177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0" name="Freeform 20"/>
          <p:cNvSpPr/>
          <p:nvPr/>
        </p:nvSpPr>
        <p:spPr>
          <a:xfrm flipH="1">
            <a:off x="-288130" y="3377619"/>
            <a:ext cx="1187681" cy="1285875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3800579" y="0"/>
                </a:moveTo>
                <a:lnTo>
                  <a:pt x="0" y="0"/>
                </a:lnTo>
                <a:lnTo>
                  <a:pt x="0" y="4114800"/>
                </a:lnTo>
                <a:lnTo>
                  <a:pt x="3800579" y="4114800"/>
                </a:lnTo>
                <a:lnTo>
                  <a:pt x="3800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1" name="Freeform 21"/>
          <p:cNvSpPr/>
          <p:nvPr/>
        </p:nvSpPr>
        <p:spPr>
          <a:xfrm>
            <a:off x="297321" y="4574553"/>
            <a:ext cx="327888" cy="36654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2" name="Freeform 22"/>
          <p:cNvSpPr/>
          <p:nvPr/>
        </p:nvSpPr>
        <p:spPr>
          <a:xfrm>
            <a:off x="936501" y="4417219"/>
            <a:ext cx="302813" cy="208184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2" y="0"/>
                </a:lnTo>
                <a:lnTo>
                  <a:pt x="969002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3" name="Freeform 23"/>
          <p:cNvSpPr/>
          <p:nvPr/>
        </p:nvSpPr>
        <p:spPr>
          <a:xfrm>
            <a:off x="1221924" y="4417219"/>
            <a:ext cx="302813" cy="208184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1" y="0"/>
                </a:lnTo>
                <a:lnTo>
                  <a:pt x="969001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4" name="Freeform 24"/>
          <p:cNvSpPr/>
          <p:nvPr/>
        </p:nvSpPr>
        <p:spPr>
          <a:xfrm>
            <a:off x="1507346" y="4417219"/>
            <a:ext cx="302813" cy="208184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2" y="0"/>
                </a:lnTo>
                <a:lnTo>
                  <a:pt x="969002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5" name="Freeform 25"/>
          <p:cNvSpPr/>
          <p:nvPr/>
        </p:nvSpPr>
        <p:spPr>
          <a:xfrm>
            <a:off x="3849105" y="4417219"/>
            <a:ext cx="302813" cy="208184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1" y="0"/>
                </a:lnTo>
                <a:lnTo>
                  <a:pt x="969001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6" name="Freeform 26"/>
          <p:cNvSpPr/>
          <p:nvPr/>
        </p:nvSpPr>
        <p:spPr>
          <a:xfrm>
            <a:off x="4134527" y="4417219"/>
            <a:ext cx="302813" cy="208184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2" y="0"/>
                </a:lnTo>
                <a:lnTo>
                  <a:pt x="969002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7" name="Freeform 27"/>
          <p:cNvSpPr/>
          <p:nvPr/>
        </p:nvSpPr>
        <p:spPr>
          <a:xfrm>
            <a:off x="4419950" y="4417219"/>
            <a:ext cx="302813" cy="208184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1" y="0"/>
                </a:lnTo>
                <a:lnTo>
                  <a:pt x="969001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8" name="Freeform 28"/>
          <p:cNvSpPr/>
          <p:nvPr/>
        </p:nvSpPr>
        <p:spPr>
          <a:xfrm>
            <a:off x="423952" y="3948980"/>
            <a:ext cx="663956" cy="709165"/>
          </a:xfrm>
          <a:custGeom>
            <a:avLst/>
            <a:gdLst/>
            <a:ahLst/>
            <a:cxnLst/>
            <a:rect l="l" t="t" r="r" b="b"/>
            <a:pathLst>
              <a:path w="2124659" h="2269328">
                <a:moveTo>
                  <a:pt x="0" y="0"/>
                </a:moveTo>
                <a:lnTo>
                  <a:pt x="2124659" y="0"/>
                </a:lnTo>
                <a:lnTo>
                  <a:pt x="2124659" y="2269329"/>
                </a:lnTo>
                <a:lnTo>
                  <a:pt x="0" y="2269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9" name="Freeform 29"/>
          <p:cNvSpPr/>
          <p:nvPr/>
        </p:nvSpPr>
        <p:spPr>
          <a:xfrm flipH="1">
            <a:off x="4600987" y="3916238"/>
            <a:ext cx="663956" cy="709165"/>
          </a:xfrm>
          <a:custGeom>
            <a:avLst/>
            <a:gdLst/>
            <a:ahLst/>
            <a:cxnLst/>
            <a:rect l="l" t="t" r="r" b="b"/>
            <a:pathLst>
              <a:path w="2124659" h="2269328">
                <a:moveTo>
                  <a:pt x="2124659" y="0"/>
                </a:moveTo>
                <a:lnTo>
                  <a:pt x="0" y="0"/>
                </a:lnTo>
                <a:lnTo>
                  <a:pt x="0" y="2269329"/>
                </a:lnTo>
                <a:lnTo>
                  <a:pt x="2124659" y="2269329"/>
                </a:lnTo>
                <a:lnTo>
                  <a:pt x="21246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0" name="Freeform 30"/>
          <p:cNvSpPr/>
          <p:nvPr/>
        </p:nvSpPr>
        <p:spPr>
          <a:xfrm>
            <a:off x="2637022" y="4303562"/>
            <a:ext cx="440958" cy="359932"/>
          </a:xfrm>
          <a:custGeom>
            <a:avLst/>
            <a:gdLst/>
            <a:ahLst/>
            <a:cxnLst/>
            <a:rect l="l" t="t" r="r" b="b"/>
            <a:pathLst>
              <a:path w="1411065" h="1151782">
                <a:moveTo>
                  <a:pt x="0" y="0"/>
                </a:moveTo>
                <a:lnTo>
                  <a:pt x="1411064" y="0"/>
                </a:lnTo>
                <a:lnTo>
                  <a:pt x="1411064" y="1151782"/>
                </a:lnTo>
                <a:lnTo>
                  <a:pt x="0" y="1151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1" name="Freeform 31"/>
          <p:cNvSpPr/>
          <p:nvPr/>
        </p:nvSpPr>
        <p:spPr>
          <a:xfrm>
            <a:off x="-110858" y="2304512"/>
            <a:ext cx="479865" cy="245168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2" name="Freeform 32"/>
          <p:cNvSpPr/>
          <p:nvPr/>
        </p:nvSpPr>
        <p:spPr>
          <a:xfrm>
            <a:off x="129075" y="2405555"/>
            <a:ext cx="564191" cy="288251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2" y="0"/>
                </a:lnTo>
                <a:lnTo>
                  <a:pt x="1805412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3" name="Freeform 33"/>
          <p:cNvSpPr/>
          <p:nvPr/>
        </p:nvSpPr>
        <p:spPr>
          <a:xfrm>
            <a:off x="1616555" y="1870926"/>
            <a:ext cx="479865" cy="245168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4" name="Freeform 34"/>
          <p:cNvSpPr/>
          <p:nvPr/>
        </p:nvSpPr>
        <p:spPr>
          <a:xfrm>
            <a:off x="1856487" y="1971968"/>
            <a:ext cx="564191" cy="288251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5" name="Freeform 35"/>
          <p:cNvSpPr/>
          <p:nvPr/>
        </p:nvSpPr>
        <p:spPr>
          <a:xfrm flipH="1">
            <a:off x="3343968" y="1870926"/>
            <a:ext cx="479865" cy="245168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6" name="Freeform 36"/>
          <p:cNvSpPr/>
          <p:nvPr/>
        </p:nvSpPr>
        <p:spPr>
          <a:xfrm flipH="1">
            <a:off x="3583900" y="1971968"/>
            <a:ext cx="564191" cy="288251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510565" y="1971969"/>
            <a:ext cx="800748" cy="640598"/>
          </a:xfrm>
          <a:prstGeom prst="rect">
            <a:avLst/>
          </a:prstGeom>
        </p:spPr>
      </p:pic>
      <p:sp>
        <p:nvSpPr>
          <p:cNvPr id="38" name="Freeform 38"/>
          <p:cNvSpPr/>
          <p:nvPr/>
        </p:nvSpPr>
        <p:spPr>
          <a:xfrm flipH="1">
            <a:off x="5071380" y="2304512"/>
            <a:ext cx="479865" cy="245168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9" name="Freeform 39"/>
          <p:cNvSpPr/>
          <p:nvPr/>
        </p:nvSpPr>
        <p:spPr>
          <a:xfrm flipH="1">
            <a:off x="5311313" y="2405555"/>
            <a:ext cx="564191" cy="288251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0" name="Freeform 40"/>
          <p:cNvSpPr/>
          <p:nvPr/>
        </p:nvSpPr>
        <p:spPr>
          <a:xfrm flipH="1">
            <a:off x="2638038" y="1940765"/>
            <a:ext cx="488569" cy="249615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92251" y="1728687"/>
            <a:ext cx="947063" cy="92338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346829" y="2474202"/>
            <a:ext cx="302134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38">
                <a:solidFill>
                  <a:srgbClr val="30292E"/>
                </a:solidFill>
                <a:latin typeface="Paytone One"/>
              </a:rPr>
              <a:t>GIẢI MÃ </a:t>
            </a:r>
          </a:p>
          <a:p>
            <a:pPr algn="ctr">
              <a:lnSpc>
                <a:spcPts val="3626"/>
              </a:lnSpc>
            </a:pPr>
            <a:r>
              <a:rPr lang="en-US" sz="3238">
                <a:solidFill>
                  <a:srgbClr val="30292E"/>
                </a:solidFill>
                <a:latin typeface="Paytone One"/>
              </a:rPr>
              <a:t>MÊ CUNG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24737" y="2375220"/>
            <a:ext cx="682062" cy="77949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087599" y="3788727"/>
            <a:ext cx="1589447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"/>
              </a:lnSpc>
              <a:spcBef>
                <a:spcPct val="0"/>
              </a:spcBef>
            </a:pPr>
            <a:r>
              <a:rPr lang="en-US" sz="1124">
                <a:solidFill>
                  <a:srgbClr val="30292E"/>
                </a:solidFill>
                <a:latin typeface="Paytone One"/>
              </a:rPr>
              <a:t>NHẤN F ĐỂ  TIẾP TỤC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1">
            <a:extLst>
              <a:ext uri="{FF2B5EF4-FFF2-40B4-BE49-F238E27FC236}">
                <a16:creationId xmlns:a16="http://schemas.microsoft.com/office/drawing/2014/main" id="{4300A029-7AEF-0D38-7427-F067A5EE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05951" y="6150094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3" name="Freeform 3"/>
          <p:cNvSpPr/>
          <p:nvPr/>
        </p:nvSpPr>
        <p:spPr>
          <a:xfrm>
            <a:off x="2815636" y="6150094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4" name="Freeform 4"/>
          <p:cNvSpPr/>
          <p:nvPr/>
        </p:nvSpPr>
        <p:spPr>
          <a:xfrm>
            <a:off x="295335" y="5281649"/>
            <a:ext cx="687157" cy="868445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5" name="Freeform 5"/>
          <p:cNvSpPr/>
          <p:nvPr/>
        </p:nvSpPr>
        <p:spPr>
          <a:xfrm>
            <a:off x="1066800" y="4661599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6" name="Freeform 6"/>
          <p:cNvSpPr/>
          <p:nvPr/>
        </p:nvSpPr>
        <p:spPr>
          <a:xfrm>
            <a:off x="4374813" y="5155864"/>
            <a:ext cx="397724" cy="990889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8" y="0"/>
                </a:lnTo>
                <a:lnTo>
                  <a:pt x="1272718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7" name="Freeform 7"/>
          <p:cNvSpPr/>
          <p:nvPr/>
        </p:nvSpPr>
        <p:spPr>
          <a:xfrm>
            <a:off x="3880873" y="5819590"/>
            <a:ext cx="363554" cy="330504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8" name="Freeform 8"/>
          <p:cNvSpPr/>
          <p:nvPr/>
        </p:nvSpPr>
        <p:spPr>
          <a:xfrm>
            <a:off x="1072296" y="4268537"/>
            <a:ext cx="393062" cy="393062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8" y="0"/>
                </a:lnTo>
                <a:lnTo>
                  <a:pt x="1257798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9" name="Freeform 9"/>
          <p:cNvSpPr/>
          <p:nvPr/>
        </p:nvSpPr>
        <p:spPr>
          <a:xfrm>
            <a:off x="1120120" y="5613709"/>
            <a:ext cx="345237" cy="536385"/>
          </a:xfrm>
          <a:custGeom>
            <a:avLst/>
            <a:gdLst/>
            <a:ahLst/>
            <a:cxnLst/>
            <a:rect l="l" t="t" r="r" b="b"/>
            <a:pathLst>
              <a:path w="1104758" h="1716433">
                <a:moveTo>
                  <a:pt x="0" y="0"/>
                </a:moveTo>
                <a:lnTo>
                  <a:pt x="1104758" y="0"/>
                </a:lnTo>
                <a:lnTo>
                  <a:pt x="1104758" y="1716433"/>
                </a:lnTo>
                <a:lnTo>
                  <a:pt x="0" y="17164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0" name="Freeform 10"/>
          <p:cNvSpPr/>
          <p:nvPr/>
        </p:nvSpPr>
        <p:spPr>
          <a:xfrm>
            <a:off x="4416610" y="4796960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1" name="TextBox 11"/>
          <p:cNvSpPr txBox="1"/>
          <p:nvPr/>
        </p:nvSpPr>
        <p:spPr>
          <a:xfrm>
            <a:off x="1066800" y="2795470"/>
            <a:ext cx="35814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</a:pPr>
            <a:r>
              <a:rPr lang="en-US" sz="3238">
                <a:solidFill>
                  <a:srgbClr val="30292E"/>
                </a:solidFill>
                <a:latin typeface="Paytone One"/>
              </a:rPr>
              <a:t>HƯỚNG DẪN CÁCH CHƠI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21068" y="4706730"/>
            <a:ext cx="2633568" cy="536385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3" name="TextBox 13"/>
          <p:cNvSpPr txBox="1"/>
          <p:nvPr/>
        </p:nvSpPr>
        <p:spPr>
          <a:xfrm>
            <a:off x="1956635" y="4948720"/>
            <a:ext cx="18017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tiếp tục</a:t>
            </a:r>
          </a:p>
        </p:txBody>
      </p:sp>
      <p:sp>
        <p:nvSpPr>
          <p:cNvPr id="14" name="Freeform 14"/>
          <p:cNvSpPr/>
          <p:nvPr/>
        </p:nvSpPr>
        <p:spPr>
          <a:xfrm>
            <a:off x="4859064" y="5489086"/>
            <a:ext cx="349550" cy="661008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5" name="Freeform 15"/>
          <p:cNvSpPr/>
          <p:nvPr/>
        </p:nvSpPr>
        <p:spPr>
          <a:xfrm>
            <a:off x="668243" y="4661599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5CC2C1D2-F4DC-87FC-9341-901AE91B45F3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7" name="Freeform 33">
            <a:extLst>
              <a:ext uri="{FF2B5EF4-FFF2-40B4-BE49-F238E27FC236}">
                <a16:creationId xmlns:a16="http://schemas.microsoft.com/office/drawing/2014/main" id="{6D0F7732-47DA-F9C5-A2D2-0DD916ED00D4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8" name="Freeform 34">
            <a:extLst>
              <a:ext uri="{FF2B5EF4-FFF2-40B4-BE49-F238E27FC236}">
                <a16:creationId xmlns:a16="http://schemas.microsoft.com/office/drawing/2014/main" id="{FC8687C1-4321-7312-07C1-EE99E038F949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9" name="Freeform 35">
            <a:extLst>
              <a:ext uri="{FF2B5EF4-FFF2-40B4-BE49-F238E27FC236}">
                <a16:creationId xmlns:a16="http://schemas.microsoft.com/office/drawing/2014/main" id="{7BD50E48-75DB-4271-F761-1C55B21D0612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B37420EE-C25A-5424-C0AC-673836AFCCB0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1" name="Freeform 38">
            <a:extLst>
              <a:ext uri="{FF2B5EF4-FFF2-40B4-BE49-F238E27FC236}">
                <a16:creationId xmlns:a16="http://schemas.microsoft.com/office/drawing/2014/main" id="{638177FB-D414-68E2-F237-E1C1FA7275BC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2" name="Freeform 39">
            <a:extLst>
              <a:ext uri="{FF2B5EF4-FFF2-40B4-BE49-F238E27FC236}">
                <a16:creationId xmlns:a16="http://schemas.microsoft.com/office/drawing/2014/main" id="{B1F30F62-9589-C21A-E060-F269139D929E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3" name="Freeform 40">
            <a:extLst>
              <a:ext uri="{FF2B5EF4-FFF2-40B4-BE49-F238E27FC236}">
                <a16:creationId xmlns:a16="http://schemas.microsoft.com/office/drawing/2014/main" id="{8F73B8FF-A269-AC27-36BD-4048D28B5C0C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6151611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07287" y="6151611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" name="Freeform 4"/>
          <p:cNvSpPr/>
          <p:nvPr/>
        </p:nvSpPr>
        <p:spPr>
          <a:xfrm>
            <a:off x="32579" y="5727451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5" name="Freeform 5"/>
          <p:cNvSpPr/>
          <p:nvPr/>
        </p:nvSpPr>
        <p:spPr>
          <a:xfrm>
            <a:off x="551497" y="4911727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7" name="Freeform 7"/>
          <p:cNvSpPr/>
          <p:nvPr/>
        </p:nvSpPr>
        <p:spPr>
          <a:xfrm>
            <a:off x="907424" y="2555716"/>
            <a:ext cx="4028027" cy="2394614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8" name="Freeform 8"/>
          <p:cNvSpPr/>
          <p:nvPr/>
        </p:nvSpPr>
        <p:spPr>
          <a:xfrm>
            <a:off x="530183" y="5314953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0" name="Freeform 10"/>
          <p:cNvSpPr/>
          <p:nvPr/>
        </p:nvSpPr>
        <p:spPr>
          <a:xfrm>
            <a:off x="67439" y="5337834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1" name="Freeform 11"/>
          <p:cNvSpPr/>
          <p:nvPr/>
        </p:nvSpPr>
        <p:spPr>
          <a:xfrm>
            <a:off x="5250209" y="5759054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2" name="Freeform 12"/>
          <p:cNvSpPr/>
          <p:nvPr/>
        </p:nvSpPr>
        <p:spPr>
          <a:xfrm>
            <a:off x="4851652" y="5444282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3" name="Freeform 13"/>
          <p:cNvSpPr/>
          <p:nvPr/>
        </p:nvSpPr>
        <p:spPr>
          <a:xfrm>
            <a:off x="1524501" y="2076333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4" name="TextBox 14"/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CÁCH DI CHUYỂN</a:t>
            </a:r>
          </a:p>
        </p:txBody>
      </p:sp>
      <p:pic>
        <p:nvPicPr>
          <p:cNvPr id="24" name="Picture 23" descr="A cartoon of a person holding a computer&#10;&#10;Description automatically generated">
            <a:extLst>
              <a:ext uri="{FF2B5EF4-FFF2-40B4-BE49-F238E27FC236}">
                <a16:creationId xmlns:a16="http://schemas.microsoft.com/office/drawing/2014/main" id="{B4A7468A-249D-6697-5E22-B6E62D899C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7358" y="3248947"/>
            <a:ext cx="1197166" cy="2400599"/>
          </a:xfrm>
          <a:prstGeom prst="rect">
            <a:avLst/>
          </a:prstGeom>
        </p:spPr>
      </p:pic>
      <p:pic>
        <p:nvPicPr>
          <p:cNvPr id="25" name="Picture 41">
            <a:extLst>
              <a:ext uri="{FF2B5EF4-FFF2-40B4-BE49-F238E27FC236}">
                <a16:creationId xmlns:a16="http://schemas.microsoft.com/office/drawing/2014/main" id="{6991E86B-351B-1CFF-9435-B4A15283F2E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26" name="Freeform 31">
            <a:extLst>
              <a:ext uri="{FF2B5EF4-FFF2-40B4-BE49-F238E27FC236}">
                <a16:creationId xmlns:a16="http://schemas.microsoft.com/office/drawing/2014/main" id="{C7EAEE10-7F15-FF0B-3F84-B1BAD7C35147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EFEDA706-61B0-2C02-3971-0A1641139D0F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8" name="Freeform 34">
            <a:extLst>
              <a:ext uri="{FF2B5EF4-FFF2-40B4-BE49-F238E27FC236}">
                <a16:creationId xmlns:a16="http://schemas.microsoft.com/office/drawing/2014/main" id="{35F1E3C9-F9BF-E8CB-EDD7-59AEA39C463D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9" name="Freeform 35">
            <a:extLst>
              <a:ext uri="{FF2B5EF4-FFF2-40B4-BE49-F238E27FC236}">
                <a16:creationId xmlns:a16="http://schemas.microsoft.com/office/drawing/2014/main" id="{9E149071-1AC1-24A1-04BD-24B53A662814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B3C4B8BF-9868-43C3-DF28-AE1776DA27E6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1" name="Freeform 38">
            <a:extLst>
              <a:ext uri="{FF2B5EF4-FFF2-40B4-BE49-F238E27FC236}">
                <a16:creationId xmlns:a16="http://schemas.microsoft.com/office/drawing/2014/main" id="{795F9DA1-A255-7EF8-B339-8022AD223E36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2" name="Freeform 39">
            <a:extLst>
              <a:ext uri="{FF2B5EF4-FFF2-40B4-BE49-F238E27FC236}">
                <a16:creationId xmlns:a16="http://schemas.microsoft.com/office/drawing/2014/main" id="{36C43AD6-D467-F3C2-E896-FB89045018B1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3" name="Freeform 40">
            <a:extLst>
              <a:ext uri="{FF2B5EF4-FFF2-40B4-BE49-F238E27FC236}">
                <a16:creationId xmlns:a16="http://schemas.microsoft.com/office/drawing/2014/main" id="{1855FB3A-0FE6-2D59-6EE4-000F48423F45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54FE5C64-76E6-6872-2903-4294F59B7FC1}"/>
              </a:ext>
            </a:extLst>
          </p:cNvPr>
          <p:cNvSpPr txBox="1"/>
          <p:nvPr/>
        </p:nvSpPr>
        <p:spPr>
          <a:xfrm>
            <a:off x="813241" y="3013780"/>
            <a:ext cx="3543298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Paytone One" panose="020B0604020202020204" charset="0"/>
              </a:rPr>
              <a:t>Người chơi sử dụng các phím: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7AB8D3C-39D1-1DFB-DE97-A3BF28BF9E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1100" y="3281382"/>
            <a:ext cx="2161503" cy="1471841"/>
          </a:xfrm>
          <a:prstGeom prst="rect">
            <a:avLst/>
          </a:prstGeom>
        </p:spPr>
      </p:pic>
      <p:sp>
        <p:nvSpPr>
          <p:cNvPr id="42" name="TextBox 14">
            <a:extLst>
              <a:ext uri="{FF2B5EF4-FFF2-40B4-BE49-F238E27FC236}">
                <a16:creationId xmlns:a16="http://schemas.microsoft.com/office/drawing/2014/main" id="{C44AB77A-5BD3-2E5F-B664-8CFD6BE1F78B}"/>
              </a:ext>
            </a:extLst>
          </p:cNvPr>
          <p:cNvSpPr txBox="1"/>
          <p:nvPr/>
        </p:nvSpPr>
        <p:spPr>
          <a:xfrm>
            <a:off x="2948202" y="3668249"/>
            <a:ext cx="2161503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Paytone One" panose="020B0604020202020204" charset="0"/>
              </a:rPr>
              <a:t>Để di chuyển</a:t>
            </a: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EF65921A-270B-568D-3197-6B2E9CB38DD3}"/>
              </a:ext>
            </a:extLst>
          </p:cNvPr>
          <p:cNvSpPr/>
          <p:nvPr/>
        </p:nvSpPr>
        <p:spPr>
          <a:xfrm>
            <a:off x="1563034" y="5292411"/>
            <a:ext cx="2633568" cy="536385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C55EB227-7052-4234-DDAD-A53C830CB9A7}"/>
              </a:ext>
            </a:extLst>
          </p:cNvPr>
          <p:cNvSpPr txBox="1"/>
          <p:nvPr/>
        </p:nvSpPr>
        <p:spPr>
          <a:xfrm>
            <a:off x="1978251" y="5546958"/>
            <a:ext cx="18017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tiếp tục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>
            <a:extLst>
              <a:ext uri="{FF2B5EF4-FFF2-40B4-BE49-F238E27FC236}">
                <a16:creationId xmlns:a16="http://schemas.microsoft.com/office/drawing/2014/main" id="{EC5A01E6-DFAF-7577-E2DD-BE08311A3B9A}"/>
              </a:ext>
            </a:extLst>
          </p:cNvPr>
          <p:cNvSpPr/>
          <p:nvPr/>
        </p:nvSpPr>
        <p:spPr>
          <a:xfrm>
            <a:off x="907424" y="2555716"/>
            <a:ext cx="4028027" cy="2394614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" name="Freeform 2"/>
          <p:cNvSpPr/>
          <p:nvPr/>
        </p:nvSpPr>
        <p:spPr>
          <a:xfrm>
            <a:off x="-79817" y="6202899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41770" y="6202899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1" name="Freeform 11"/>
          <p:cNvSpPr/>
          <p:nvPr/>
        </p:nvSpPr>
        <p:spPr>
          <a:xfrm>
            <a:off x="4782251" y="5402681"/>
            <a:ext cx="654908" cy="868444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3" name="Freeform 13"/>
          <p:cNvSpPr/>
          <p:nvPr/>
        </p:nvSpPr>
        <p:spPr>
          <a:xfrm>
            <a:off x="-75635" y="5334454"/>
            <a:ext cx="687157" cy="868445"/>
          </a:xfrm>
          <a:custGeom>
            <a:avLst/>
            <a:gdLst/>
            <a:ahLst/>
            <a:cxnLst/>
            <a:rect l="l" t="t" r="r" b="b"/>
            <a:pathLst>
              <a:path w="2198902" h="2779024">
                <a:moveTo>
                  <a:pt x="0" y="0"/>
                </a:moveTo>
                <a:lnTo>
                  <a:pt x="2198902" y="0"/>
                </a:lnTo>
                <a:lnTo>
                  <a:pt x="2198902" y="2779024"/>
                </a:lnTo>
                <a:lnTo>
                  <a:pt x="0" y="2779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5" name="Freeform 15"/>
          <p:cNvSpPr/>
          <p:nvPr/>
        </p:nvSpPr>
        <p:spPr>
          <a:xfrm>
            <a:off x="71412" y="4993797"/>
            <a:ext cx="393062" cy="393062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25" name="Picture 41">
            <a:extLst>
              <a:ext uri="{FF2B5EF4-FFF2-40B4-BE49-F238E27FC236}">
                <a16:creationId xmlns:a16="http://schemas.microsoft.com/office/drawing/2014/main" id="{55ABE8F1-B506-3176-9DB8-EFFC80146AC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26" name="Freeform 31">
            <a:extLst>
              <a:ext uri="{FF2B5EF4-FFF2-40B4-BE49-F238E27FC236}">
                <a16:creationId xmlns:a16="http://schemas.microsoft.com/office/drawing/2014/main" id="{4FA8C0A8-E423-32FF-D221-B6BD9D86D668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3556AFAD-7E40-A13D-8067-92858D9C342F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8" name="Freeform 34">
            <a:extLst>
              <a:ext uri="{FF2B5EF4-FFF2-40B4-BE49-F238E27FC236}">
                <a16:creationId xmlns:a16="http://schemas.microsoft.com/office/drawing/2014/main" id="{17482019-CA46-1412-8A08-E2FB2EFC258C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9" name="Freeform 35">
            <a:extLst>
              <a:ext uri="{FF2B5EF4-FFF2-40B4-BE49-F238E27FC236}">
                <a16:creationId xmlns:a16="http://schemas.microsoft.com/office/drawing/2014/main" id="{FE6CC524-10EA-E4AE-1AE2-89924624EF73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54A3EC3C-A5C6-940C-DD84-70764138741E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1" name="Freeform 38">
            <a:extLst>
              <a:ext uri="{FF2B5EF4-FFF2-40B4-BE49-F238E27FC236}">
                <a16:creationId xmlns:a16="http://schemas.microsoft.com/office/drawing/2014/main" id="{7BB38285-636E-FFA6-8A24-EFCFF5F2BE64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2" name="Freeform 39">
            <a:extLst>
              <a:ext uri="{FF2B5EF4-FFF2-40B4-BE49-F238E27FC236}">
                <a16:creationId xmlns:a16="http://schemas.microsoft.com/office/drawing/2014/main" id="{5ABDB2B6-8B1A-D6ED-CF47-6425334103B7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3" name="Freeform 40">
            <a:extLst>
              <a:ext uri="{FF2B5EF4-FFF2-40B4-BE49-F238E27FC236}">
                <a16:creationId xmlns:a16="http://schemas.microsoft.com/office/drawing/2014/main" id="{86B1B700-3BA7-8EA2-3CBF-0234F4B98C0F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A807C4B2-3D1F-1B2B-62BA-E512E6F6957B}"/>
              </a:ext>
            </a:extLst>
          </p:cNvPr>
          <p:cNvSpPr/>
          <p:nvPr/>
        </p:nvSpPr>
        <p:spPr>
          <a:xfrm>
            <a:off x="1524501" y="2076333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1216C124-AAF8-84C7-7EFD-0F86A77B5190}"/>
              </a:ext>
            </a:extLst>
          </p:cNvPr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MỤC TIÊU DI CHUYỂN</a:t>
            </a:r>
          </a:p>
        </p:txBody>
      </p:sp>
      <p:pic>
        <p:nvPicPr>
          <p:cNvPr id="36" name="Picture 35" descr="A cartoon of a person holding a computer&#10;&#10;Description automatically generated">
            <a:extLst>
              <a:ext uri="{FF2B5EF4-FFF2-40B4-BE49-F238E27FC236}">
                <a16:creationId xmlns:a16="http://schemas.microsoft.com/office/drawing/2014/main" id="{77F67EC0-9F6E-8445-7E73-D9889B4A21A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0123" y="3165936"/>
            <a:ext cx="1197166" cy="240059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DB5A30-2235-AECA-51F6-D67A84123D80}"/>
              </a:ext>
            </a:extLst>
          </p:cNvPr>
          <p:cNvSpPr txBox="1"/>
          <p:nvPr/>
        </p:nvSpPr>
        <p:spPr>
          <a:xfrm>
            <a:off x="1081198" y="2758851"/>
            <a:ext cx="3782914" cy="182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chemeClr val="bg1"/>
                </a:solidFill>
                <a:latin typeface="Paytone One" panose="020B0604020202020204" charset="0"/>
              </a:rPr>
              <a:t>Người chơi di chuyển đến các điểm được đánh dấu trên mê cung như sau: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/>
          </a:p>
        </p:txBody>
      </p:sp>
      <p:pic>
        <p:nvPicPr>
          <p:cNvPr id="46" name="Picture 45" descr="A red location pin on a black background&#10;&#10;Description automatically generated">
            <a:extLst>
              <a:ext uri="{FF2B5EF4-FFF2-40B4-BE49-F238E27FC236}">
                <a16:creationId xmlns:a16="http://schemas.microsoft.com/office/drawing/2014/main" id="{EEBC3EFD-D3BE-8714-C396-C532451567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15" y="3302909"/>
            <a:ext cx="2434505" cy="1825879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2D07B6AC-2EF2-238B-0404-3C7698D339A6}"/>
              </a:ext>
            </a:extLst>
          </p:cNvPr>
          <p:cNvSpPr/>
          <p:nvPr/>
        </p:nvSpPr>
        <p:spPr>
          <a:xfrm>
            <a:off x="1563034" y="5292411"/>
            <a:ext cx="2633568" cy="536385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CEFA16C4-3925-EBE2-0F7F-FF73AAEDA9DC}"/>
              </a:ext>
            </a:extLst>
          </p:cNvPr>
          <p:cNvSpPr txBox="1"/>
          <p:nvPr/>
        </p:nvSpPr>
        <p:spPr>
          <a:xfrm>
            <a:off x="1978251" y="5546958"/>
            <a:ext cx="18017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tiếp tục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575" y="6139986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93012" y="6139986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6" name="Freeform 6"/>
          <p:cNvSpPr/>
          <p:nvPr/>
        </p:nvSpPr>
        <p:spPr>
          <a:xfrm>
            <a:off x="5227980" y="5768099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7" name="Freeform 7"/>
          <p:cNvSpPr/>
          <p:nvPr/>
        </p:nvSpPr>
        <p:spPr>
          <a:xfrm>
            <a:off x="4924862" y="5396211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5" name="Freeform 25"/>
          <p:cNvSpPr/>
          <p:nvPr/>
        </p:nvSpPr>
        <p:spPr>
          <a:xfrm>
            <a:off x="888022" y="4414917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6" name="Freeform 26"/>
          <p:cNvSpPr/>
          <p:nvPr/>
        </p:nvSpPr>
        <p:spPr>
          <a:xfrm>
            <a:off x="119147" y="5428520"/>
            <a:ext cx="455774" cy="708124"/>
          </a:xfrm>
          <a:custGeom>
            <a:avLst/>
            <a:gdLst/>
            <a:ahLst/>
            <a:cxnLst/>
            <a:rect l="l" t="t" r="r" b="b"/>
            <a:pathLst>
              <a:path w="1458478" h="2265997">
                <a:moveTo>
                  <a:pt x="0" y="0"/>
                </a:moveTo>
                <a:lnTo>
                  <a:pt x="1458478" y="0"/>
                </a:lnTo>
                <a:lnTo>
                  <a:pt x="1458478" y="2265997"/>
                </a:lnTo>
                <a:lnTo>
                  <a:pt x="0" y="22659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36" name="Picture 41">
            <a:extLst>
              <a:ext uri="{FF2B5EF4-FFF2-40B4-BE49-F238E27FC236}">
                <a16:creationId xmlns:a16="http://schemas.microsoft.com/office/drawing/2014/main" id="{E0EAF97E-D58E-88A6-0245-0286076CD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37" name="Freeform 31">
            <a:extLst>
              <a:ext uri="{FF2B5EF4-FFF2-40B4-BE49-F238E27FC236}">
                <a16:creationId xmlns:a16="http://schemas.microsoft.com/office/drawing/2014/main" id="{5284B71C-B11A-C69A-7A46-7EF53B8134C6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8" name="Freeform 33">
            <a:extLst>
              <a:ext uri="{FF2B5EF4-FFF2-40B4-BE49-F238E27FC236}">
                <a16:creationId xmlns:a16="http://schemas.microsoft.com/office/drawing/2014/main" id="{11563B52-B652-AB17-0632-40CC75486E48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9" name="Freeform 34">
            <a:extLst>
              <a:ext uri="{FF2B5EF4-FFF2-40B4-BE49-F238E27FC236}">
                <a16:creationId xmlns:a16="http://schemas.microsoft.com/office/drawing/2014/main" id="{F2E8ECCF-05A9-F053-1D4E-7EC9B3D75960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0" name="Freeform 35">
            <a:extLst>
              <a:ext uri="{FF2B5EF4-FFF2-40B4-BE49-F238E27FC236}">
                <a16:creationId xmlns:a16="http://schemas.microsoft.com/office/drawing/2014/main" id="{E40B760D-E093-D760-2F58-C4BDC1B154EA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82867998-0E86-461D-901A-C32F3BC1C048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2" name="Freeform 38">
            <a:extLst>
              <a:ext uri="{FF2B5EF4-FFF2-40B4-BE49-F238E27FC236}">
                <a16:creationId xmlns:a16="http://schemas.microsoft.com/office/drawing/2014/main" id="{6CDA67DF-7D9F-E748-AB66-5EB79BBA7AB8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3" name="Freeform 39">
            <a:extLst>
              <a:ext uri="{FF2B5EF4-FFF2-40B4-BE49-F238E27FC236}">
                <a16:creationId xmlns:a16="http://schemas.microsoft.com/office/drawing/2014/main" id="{9D9B37DC-75B2-165C-8DAE-93FEC5626B01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4" name="Freeform 40">
            <a:extLst>
              <a:ext uri="{FF2B5EF4-FFF2-40B4-BE49-F238E27FC236}">
                <a16:creationId xmlns:a16="http://schemas.microsoft.com/office/drawing/2014/main" id="{A53A1A95-7710-9B02-0C13-363752DD0EC7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63352902-7EC7-9EB1-EC7B-BC78C9072C13}"/>
              </a:ext>
            </a:extLst>
          </p:cNvPr>
          <p:cNvSpPr/>
          <p:nvPr/>
        </p:nvSpPr>
        <p:spPr>
          <a:xfrm>
            <a:off x="907424" y="2555716"/>
            <a:ext cx="4028027" cy="2394614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6E6A6096-6368-B371-53C7-B8104ED519E6}"/>
              </a:ext>
            </a:extLst>
          </p:cNvPr>
          <p:cNvSpPr/>
          <p:nvPr/>
        </p:nvSpPr>
        <p:spPr>
          <a:xfrm>
            <a:off x="1524501" y="2076333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5468EBDD-1B24-A026-213A-92974C10448E}"/>
              </a:ext>
            </a:extLst>
          </p:cNvPr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LỐI CHƠI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0900F2-6F09-370E-C6AD-46D31AD1329F}"/>
              </a:ext>
            </a:extLst>
          </p:cNvPr>
          <p:cNvSpPr txBox="1"/>
          <p:nvPr/>
        </p:nvSpPr>
        <p:spPr>
          <a:xfrm>
            <a:off x="1081198" y="2661115"/>
            <a:ext cx="3782914" cy="212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>
                <a:solidFill>
                  <a:schemeClr val="bg1"/>
                </a:solidFill>
                <a:latin typeface="Paytone One" panose="020B0604020202020204" charset="0"/>
              </a:rPr>
              <a:t>Tùy thuộc vào độ dễ - khó của mê cung thì các điểm mục tiêu được đánh dấu sẽ được phân bố nhiều hoặc ít rải rác trong mê cung.</a:t>
            </a:r>
            <a:endParaRPr lang="en-US" sz="1600"/>
          </a:p>
        </p:txBody>
      </p:sp>
      <p:sp>
        <p:nvSpPr>
          <p:cNvPr id="23" name="Freeform 23"/>
          <p:cNvSpPr/>
          <p:nvPr/>
        </p:nvSpPr>
        <p:spPr>
          <a:xfrm>
            <a:off x="686027" y="4475184"/>
            <a:ext cx="363554" cy="330504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3"/>
                </a:lnTo>
                <a:lnTo>
                  <a:pt x="0" y="10576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4" name="Freeform 24"/>
          <p:cNvSpPr/>
          <p:nvPr/>
        </p:nvSpPr>
        <p:spPr>
          <a:xfrm>
            <a:off x="661080" y="4788662"/>
            <a:ext cx="397724" cy="1369142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52" name="Picture 51" descr="A cartoon of a person holding a computer&#10;&#10;Description automatically generated">
            <a:extLst>
              <a:ext uri="{FF2B5EF4-FFF2-40B4-BE49-F238E27FC236}">
                <a16:creationId xmlns:a16="http://schemas.microsoft.com/office/drawing/2014/main" id="{8FA26413-74C2-9D8E-A598-58AE3DBD1AB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0123" y="3165936"/>
            <a:ext cx="1197166" cy="2400599"/>
          </a:xfrm>
          <a:prstGeom prst="rect">
            <a:avLst/>
          </a:prstGeom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4F30F1C8-88F3-CCE8-950B-524549C8D849}"/>
              </a:ext>
            </a:extLst>
          </p:cNvPr>
          <p:cNvSpPr/>
          <p:nvPr/>
        </p:nvSpPr>
        <p:spPr>
          <a:xfrm>
            <a:off x="1563034" y="5292411"/>
            <a:ext cx="2633568" cy="536385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2BE02E68-06EB-9184-8538-0E6BD9CD6302}"/>
              </a:ext>
            </a:extLst>
          </p:cNvPr>
          <p:cNvSpPr txBox="1"/>
          <p:nvPr/>
        </p:nvSpPr>
        <p:spPr>
          <a:xfrm>
            <a:off x="1978251" y="5546958"/>
            <a:ext cx="18017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tiếp tục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43" y="6150094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92344" y="6150094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2" name="Freeform 22"/>
          <p:cNvSpPr/>
          <p:nvPr/>
        </p:nvSpPr>
        <p:spPr>
          <a:xfrm>
            <a:off x="351127" y="4780952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4" name="Freeform 24"/>
          <p:cNvSpPr/>
          <p:nvPr/>
        </p:nvSpPr>
        <p:spPr>
          <a:xfrm>
            <a:off x="329812" y="5136879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5" name="Freeform 25"/>
          <p:cNvSpPr/>
          <p:nvPr/>
        </p:nvSpPr>
        <p:spPr>
          <a:xfrm>
            <a:off x="4590121" y="5462608"/>
            <a:ext cx="1068039" cy="1204892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35" name="Picture 41">
            <a:extLst>
              <a:ext uri="{FF2B5EF4-FFF2-40B4-BE49-F238E27FC236}">
                <a16:creationId xmlns:a16="http://schemas.microsoft.com/office/drawing/2014/main" id="{D6CDA5D9-F477-A789-689A-EC8FB6A9C2B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36" name="Freeform 31">
            <a:extLst>
              <a:ext uri="{FF2B5EF4-FFF2-40B4-BE49-F238E27FC236}">
                <a16:creationId xmlns:a16="http://schemas.microsoft.com/office/drawing/2014/main" id="{D0E878A9-3607-CEB0-E331-64E1577AB515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17262E36-CF36-D20C-C48C-16A240E2123D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8" name="Freeform 34">
            <a:extLst>
              <a:ext uri="{FF2B5EF4-FFF2-40B4-BE49-F238E27FC236}">
                <a16:creationId xmlns:a16="http://schemas.microsoft.com/office/drawing/2014/main" id="{0DF1E9C8-E400-7C69-8279-21B91242ED84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9" name="Freeform 35">
            <a:extLst>
              <a:ext uri="{FF2B5EF4-FFF2-40B4-BE49-F238E27FC236}">
                <a16:creationId xmlns:a16="http://schemas.microsoft.com/office/drawing/2014/main" id="{FE32DD0D-C64B-1D27-BEBF-E61E45E48621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BD407DC6-3DBF-8DB8-2245-A7919CAE1F0D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8CCAAFD5-C14D-DFD7-59AB-2EE69295BE5A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5ECCAAFB-8AD2-125E-0E1D-AA03D6475489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3" name="Freeform 40">
            <a:extLst>
              <a:ext uri="{FF2B5EF4-FFF2-40B4-BE49-F238E27FC236}">
                <a16:creationId xmlns:a16="http://schemas.microsoft.com/office/drawing/2014/main" id="{1971A53E-5A71-190C-4B2E-33931CB3233A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1EE27A4D-DACD-B0CD-088B-7C0047AD33D8}"/>
              </a:ext>
            </a:extLst>
          </p:cNvPr>
          <p:cNvSpPr/>
          <p:nvPr/>
        </p:nvSpPr>
        <p:spPr>
          <a:xfrm>
            <a:off x="907424" y="2555716"/>
            <a:ext cx="4028027" cy="2394614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2A14CEC9-CF0F-43F0-F756-816CED051229}"/>
              </a:ext>
            </a:extLst>
          </p:cNvPr>
          <p:cNvSpPr/>
          <p:nvPr/>
        </p:nvSpPr>
        <p:spPr>
          <a:xfrm>
            <a:off x="1524501" y="2076333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ADED39-95E9-75A3-6632-9952A5691D91}"/>
              </a:ext>
            </a:extLst>
          </p:cNvPr>
          <p:cNvSpPr txBox="1"/>
          <p:nvPr/>
        </p:nvSpPr>
        <p:spPr>
          <a:xfrm>
            <a:off x="1018979" y="2729019"/>
            <a:ext cx="3782914" cy="189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Paytone One" panose="020B0604020202020204" charset="0"/>
              </a:rPr>
              <a:t>Chúng ta sẽ áp dụng thuật toán tìm kiếm theo chiều rộng (BFS) để tìm ra lối đi chính xác và nhanh nhất.</a:t>
            </a:r>
            <a:endParaRPr lang="en-US" sz="1800"/>
          </a:p>
        </p:txBody>
      </p:sp>
      <p:pic>
        <p:nvPicPr>
          <p:cNvPr id="51" name="Picture 50" descr="A cartoon of a person holding a computer&#10;&#10;Description automatically generated">
            <a:extLst>
              <a:ext uri="{FF2B5EF4-FFF2-40B4-BE49-F238E27FC236}">
                <a16:creationId xmlns:a16="http://schemas.microsoft.com/office/drawing/2014/main" id="{7F70DA6C-3001-D62F-51D8-2D8BFCB7EA4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0123" y="3165936"/>
            <a:ext cx="1197166" cy="2400599"/>
          </a:xfrm>
          <a:prstGeom prst="rect">
            <a:avLst/>
          </a:prstGeom>
        </p:spPr>
      </p:pic>
      <p:sp>
        <p:nvSpPr>
          <p:cNvPr id="52" name="TextBox 14">
            <a:extLst>
              <a:ext uri="{FF2B5EF4-FFF2-40B4-BE49-F238E27FC236}">
                <a16:creationId xmlns:a16="http://schemas.microsoft.com/office/drawing/2014/main" id="{89447B82-B856-AF70-992E-0E91746F3582}"/>
              </a:ext>
            </a:extLst>
          </p:cNvPr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MẸO</a:t>
            </a: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FFFA5E1B-807D-CB9E-41CE-DFCC21A8CBFB}"/>
              </a:ext>
            </a:extLst>
          </p:cNvPr>
          <p:cNvSpPr/>
          <p:nvPr/>
        </p:nvSpPr>
        <p:spPr>
          <a:xfrm>
            <a:off x="1563034" y="5292411"/>
            <a:ext cx="2633568" cy="536385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1177678-490B-A8DD-910A-8ABDA76AC1B6}"/>
              </a:ext>
            </a:extLst>
          </p:cNvPr>
          <p:cNvSpPr txBox="1"/>
          <p:nvPr/>
        </p:nvSpPr>
        <p:spPr>
          <a:xfrm>
            <a:off x="1978251" y="5546958"/>
            <a:ext cx="18017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tiếp tục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43" y="6150094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92344" y="6150094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2" name="Freeform 22"/>
          <p:cNvSpPr/>
          <p:nvPr/>
        </p:nvSpPr>
        <p:spPr>
          <a:xfrm>
            <a:off x="351127" y="4780952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4" name="Freeform 24"/>
          <p:cNvSpPr/>
          <p:nvPr/>
        </p:nvSpPr>
        <p:spPr>
          <a:xfrm>
            <a:off x="329812" y="5136879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5" name="Freeform 25"/>
          <p:cNvSpPr/>
          <p:nvPr/>
        </p:nvSpPr>
        <p:spPr>
          <a:xfrm>
            <a:off x="4590121" y="5462608"/>
            <a:ext cx="1068039" cy="1204892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35" name="Picture 41">
            <a:extLst>
              <a:ext uri="{FF2B5EF4-FFF2-40B4-BE49-F238E27FC236}">
                <a16:creationId xmlns:a16="http://schemas.microsoft.com/office/drawing/2014/main" id="{D6CDA5D9-F477-A789-689A-EC8FB6A9C2B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36" name="Freeform 31">
            <a:extLst>
              <a:ext uri="{FF2B5EF4-FFF2-40B4-BE49-F238E27FC236}">
                <a16:creationId xmlns:a16="http://schemas.microsoft.com/office/drawing/2014/main" id="{D0E878A9-3607-CEB0-E331-64E1577AB515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7" name="Freeform 33">
            <a:extLst>
              <a:ext uri="{FF2B5EF4-FFF2-40B4-BE49-F238E27FC236}">
                <a16:creationId xmlns:a16="http://schemas.microsoft.com/office/drawing/2014/main" id="{17262E36-CF36-D20C-C48C-16A240E2123D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8" name="Freeform 34">
            <a:extLst>
              <a:ext uri="{FF2B5EF4-FFF2-40B4-BE49-F238E27FC236}">
                <a16:creationId xmlns:a16="http://schemas.microsoft.com/office/drawing/2014/main" id="{0DF1E9C8-E400-7C69-8279-21B91242ED84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9" name="Freeform 35">
            <a:extLst>
              <a:ext uri="{FF2B5EF4-FFF2-40B4-BE49-F238E27FC236}">
                <a16:creationId xmlns:a16="http://schemas.microsoft.com/office/drawing/2014/main" id="{FE32DD0D-C64B-1D27-BEBF-E61E45E48621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BD407DC6-3DBF-8DB8-2245-A7919CAE1F0D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8CCAAFD5-C14D-DFD7-59AB-2EE69295BE5A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5ECCAAFB-8AD2-125E-0E1D-AA03D6475489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3" name="Freeform 40">
            <a:extLst>
              <a:ext uri="{FF2B5EF4-FFF2-40B4-BE49-F238E27FC236}">
                <a16:creationId xmlns:a16="http://schemas.microsoft.com/office/drawing/2014/main" id="{1971A53E-5A71-190C-4B2E-33931CB3233A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1EE27A4D-DACD-B0CD-088B-7C0047AD33D8}"/>
              </a:ext>
            </a:extLst>
          </p:cNvPr>
          <p:cNvSpPr/>
          <p:nvPr/>
        </p:nvSpPr>
        <p:spPr>
          <a:xfrm>
            <a:off x="879103" y="2511689"/>
            <a:ext cx="4028027" cy="2394614"/>
          </a:xfrm>
          <a:custGeom>
            <a:avLst/>
            <a:gdLst/>
            <a:ahLst/>
            <a:cxnLst/>
            <a:rect l="l" t="t" r="r" b="b"/>
            <a:pathLst>
              <a:path w="8787559" h="4809192">
                <a:moveTo>
                  <a:pt x="0" y="0"/>
                </a:moveTo>
                <a:lnTo>
                  <a:pt x="8787560" y="0"/>
                </a:lnTo>
                <a:lnTo>
                  <a:pt x="8787560" y="4809192"/>
                </a:lnTo>
                <a:lnTo>
                  <a:pt x="0" y="4809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2A14CEC9-CF0F-43F0-F756-816CED051229}"/>
              </a:ext>
            </a:extLst>
          </p:cNvPr>
          <p:cNvSpPr/>
          <p:nvPr/>
        </p:nvSpPr>
        <p:spPr>
          <a:xfrm>
            <a:off x="1524501" y="2076333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ADED39-95E9-75A3-6632-9952A5691D91}"/>
              </a:ext>
            </a:extLst>
          </p:cNvPr>
          <p:cNvSpPr txBox="1"/>
          <p:nvPr/>
        </p:nvSpPr>
        <p:spPr>
          <a:xfrm>
            <a:off x="1020855" y="2676961"/>
            <a:ext cx="3782914" cy="96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Paytone One" panose="020B0604020202020204" charset="0"/>
              </a:rPr>
              <a:t>Bây giờ, chúng ta sẽ chơi thử nhé. </a:t>
            </a:r>
            <a:endParaRPr lang="en-US" sz="1800"/>
          </a:p>
        </p:txBody>
      </p:sp>
      <p:pic>
        <p:nvPicPr>
          <p:cNvPr id="51" name="Picture 50" descr="A cartoon of a person holding a computer&#10;&#10;Description automatically generated">
            <a:extLst>
              <a:ext uri="{FF2B5EF4-FFF2-40B4-BE49-F238E27FC236}">
                <a16:creationId xmlns:a16="http://schemas.microsoft.com/office/drawing/2014/main" id="{7F70DA6C-3001-D62F-51D8-2D8BFCB7EA4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0123" y="3165936"/>
            <a:ext cx="1197166" cy="2400599"/>
          </a:xfrm>
          <a:prstGeom prst="rect">
            <a:avLst/>
          </a:prstGeom>
        </p:spPr>
      </p:pic>
      <p:sp>
        <p:nvSpPr>
          <p:cNvPr id="52" name="TextBox 14">
            <a:extLst>
              <a:ext uri="{FF2B5EF4-FFF2-40B4-BE49-F238E27FC236}">
                <a16:creationId xmlns:a16="http://schemas.microsoft.com/office/drawing/2014/main" id="{89447B82-B856-AF70-992E-0E91746F3582}"/>
              </a:ext>
            </a:extLst>
          </p:cNvPr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CHƠI THỬ</a:t>
            </a:r>
          </a:p>
        </p:txBody>
      </p:sp>
      <p:pic>
        <p:nvPicPr>
          <p:cNvPr id="1028" name="Picture 4" descr="חברים בעברית חוברת 3 סיפור 7 | Baamboozle - Baamboozle | The Most Fun  Classroom Games!">
            <a:extLst>
              <a:ext uri="{FF2B5EF4-FFF2-40B4-BE49-F238E27FC236}">
                <a16:creationId xmlns:a16="http://schemas.microsoft.com/office/drawing/2014/main" id="{914AC2FD-DF61-E9BE-AF09-25EAC662F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48" y="3279094"/>
            <a:ext cx="2388074" cy="162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6F3370AE-5A41-934F-11B7-67A02F825F6C}"/>
              </a:ext>
            </a:extLst>
          </p:cNvPr>
          <p:cNvSpPr/>
          <p:nvPr/>
        </p:nvSpPr>
        <p:spPr>
          <a:xfrm>
            <a:off x="1563034" y="5292411"/>
            <a:ext cx="2633568" cy="536385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6995C4E-F913-5F40-63F2-87333A872F36}"/>
              </a:ext>
            </a:extLst>
          </p:cNvPr>
          <p:cNvSpPr txBox="1"/>
          <p:nvPr/>
        </p:nvSpPr>
        <p:spPr>
          <a:xfrm>
            <a:off x="1978251" y="5546958"/>
            <a:ext cx="18017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chơi</a:t>
            </a:r>
          </a:p>
        </p:txBody>
      </p:sp>
    </p:spTree>
    <p:extLst>
      <p:ext uri="{BB962C8B-B14F-4D97-AF65-F5344CB8AC3E}">
        <p14:creationId xmlns:p14="http://schemas.microsoft.com/office/powerpoint/2010/main" val="14945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6198071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07287" y="6198071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" name="Freeform 4"/>
          <p:cNvSpPr/>
          <p:nvPr/>
        </p:nvSpPr>
        <p:spPr>
          <a:xfrm>
            <a:off x="4836767" y="4626297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5" name="Freeform 5"/>
          <p:cNvSpPr/>
          <p:nvPr/>
        </p:nvSpPr>
        <p:spPr>
          <a:xfrm>
            <a:off x="495593" y="5205794"/>
            <a:ext cx="397724" cy="990889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7" y="0"/>
                </a:lnTo>
                <a:lnTo>
                  <a:pt x="1272717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6" name="Freeform 6"/>
          <p:cNvSpPr/>
          <p:nvPr/>
        </p:nvSpPr>
        <p:spPr>
          <a:xfrm>
            <a:off x="4320973" y="5869520"/>
            <a:ext cx="363554" cy="330504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7" name="Freeform 7"/>
          <p:cNvSpPr/>
          <p:nvPr/>
        </p:nvSpPr>
        <p:spPr>
          <a:xfrm>
            <a:off x="4842262" y="4168223"/>
            <a:ext cx="393062" cy="393062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8" name="Freeform 8"/>
          <p:cNvSpPr/>
          <p:nvPr/>
        </p:nvSpPr>
        <p:spPr>
          <a:xfrm>
            <a:off x="4770847" y="5465831"/>
            <a:ext cx="470403" cy="730851"/>
          </a:xfrm>
          <a:custGeom>
            <a:avLst/>
            <a:gdLst/>
            <a:ahLst/>
            <a:cxnLst/>
            <a:rect l="l" t="t" r="r" b="b"/>
            <a:pathLst>
              <a:path w="1505288" h="2338724">
                <a:moveTo>
                  <a:pt x="0" y="0"/>
                </a:moveTo>
                <a:lnTo>
                  <a:pt x="1505288" y="0"/>
                </a:lnTo>
                <a:lnTo>
                  <a:pt x="1505288" y="2338724"/>
                </a:lnTo>
                <a:lnTo>
                  <a:pt x="0" y="23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9" name="Freeform 9"/>
          <p:cNvSpPr/>
          <p:nvPr/>
        </p:nvSpPr>
        <p:spPr>
          <a:xfrm>
            <a:off x="537389" y="4846890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3" name="Freeform 13"/>
          <p:cNvSpPr/>
          <p:nvPr/>
        </p:nvSpPr>
        <p:spPr>
          <a:xfrm>
            <a:off x="979843" y="5539017"/>
            <a:ext cx="349550" cy="661008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60" y="0"/>
                </a:lnTo>
                <a:lnTo>
                  <a:pt x="1118560" y="2115224"/>
                </a:lnTo>
                <a:lnTo>
                  <a:pt x="0" y="211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23" name="Picture 41">
            <a:extLst>
              <a:ext uri="{FF2B5EF4-FFF2-40B4-BE49-F238E27FC236}">
                <a16:creationId xmlns:a16="http://schemas.microsoft.com/office/drawing/2014/main" id="{68736596-065D-3AD2-0D51-60019249C16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24" name="Freeform 31">
            <a:extLst>
              <a:ext uri="{FF2B5EF4-FFF2-40B4-BE49-F238E27FC236}">
                <a16:creationId xmlns:a16="http://schemas.microsoft.com/office/drawing/2014/main" id="{0D4A42D4-EFA8-7738-B414-B7035B5DFBF8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id="{23F0A89C-3EA4-70C5-FCD3-0C82DA98523A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6" name="Freeform 34">
            <a:extLst>
              <a:ext uri="{FF2B5EF4-FFF2-40B4-BE49-F238E27FC236}">
                <a16:creationId xmlns:a16="http://schemas.microsoft.com/office/drawing/2014/main" id="{4DC552A6-762C-95BE-17B8-5AF4F8809CFA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7" name="Freeform 35">
            <a:extLst>
              <a:ext uri="{FF2B5EF4-FFF2-40B4-BE49-F238E27FC236}">
                <a16:creationId xmlns:a16="http://schemas.microsoft.com/office/drawing/2014/main" id="{AC27DE69-BE0B-D893-64FA-A6EE9CC69E9F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45732DD8-BCB8-5DE0-4C3A-1299C22E1F5C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9" name="Freeform 38">
            <a:extLst>
              <a:ext uri="{FF2B5EF4-FFF2-40B4-BE49-F238E27FC236}">
                <a16:creationId xmlns:a16="http://schemas.microsoft.com/office/drawing/2014/main" id="{036E6BF3-16F6-AF61-E8C3-3BEF9F4F5241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0" name="Freeform 39">
            <a:extLst>
              <a:ext uri="{FF2B5EF4-FFF2-40B4-BE49-F238E27FC236}">
                <a16:creationId xmlns:a16="http://schemas.microsoft.com/office/drawing/2014/main" id="{3927C74F-25C9-0729-81FB-977FB63684CE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1" name="Freeform 40">
            <a:extLst>
              <a:ext uri="{FF2B5EF4-FFF2-40B4-BE49-F238E27FC236}">
                <a16:creationId xmlns:a16="http://schemas.microsoft.com/office/drawing/2014/main" id="{A1234B5A-317E-7D82-29B5-1FB2FD44551A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C4E2307E-F811-FF02-9CAA-A6D5161F62AE}"/>
              </a:ext>
            </a:extLst>
          </p:cNvPr>
          <p:cNvSpPr/>
          <p:nvPr/>
        </p:nvSpPr>
        <p:spPr>
          <a:xfrm>
            <a:off x="1519168" y="2070450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4CC5F046-5530-D03A-7323-5285578F27AE}"/>
              </a:ext>
            </a:extLst>
          </p:cNvPr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ĂN MỪNG THÔI NÀO</a:t>
            </a:r>
          </a:p>
        </p:txBody>
      </p:sp>
      <p:pic>
        <p:nvPicPr>
          <p:cNvPr id="2050" name="Picture 2" descr="Siu GIFs - Get the best GIF on GIPHY">
            <a:extLst>
              <a:ext uri="{FF2B5EF4-FFF2-40B4-BE49-F238E27FC236}">
                <a16:creationId xmlns:a16="http://schemas.microsoft.com/office/drawing/2014/main" id="{37B89657-9159-FFF4-23C0-5529F6FD3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45" y="2578793"/>
            <a:ext cx="2775622" cy="277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E57F67A0-7D7D-4B1A-39EA-372239429F88}"/>
              </a:ext>
            </a:extLst>
          </p:cNvPr>
          <p:cNvSpPr/>
          <p:nvPr/>
        </p:nvSpPr>
        <p:spPr>
          <a:xfrm>
            <a:off x="1329393" y="5560492"/>
            <a:ext cx="3230403" cy="441326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850ED258-05FE-BA40-9E65-22FBC15FAADB}"/>
              </a:ext>
            </a:extLst>
          </p:cNvPr>
          <p:cNvSpPr txBox="1"/>
          <p:nvPr/>
        </p:nvSpPr>
        <p:spPr>
          <a:xfrm>
            <a:off x="708977" y="5781155"/>
            <a:ext cx="45104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tiến vào mê cung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159</Words>
  <Application>Microsoft Office PowerPoint</Application>
  <PresentationFormat>Custom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Paytone One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14</cp:revision>
  <dcterms:created xsi:type="dcterms:W3CDTF">2006-08-16T00:00:00Z</dcterms:created>
  <dcterms:modified xsi:type="dcterms:W3CDTF">2023-12-08T08:10:27Z</dcterms:modified>
  <dc:identifier>DAF2CFhO1LE</dc:identifier>
</cp:coreProperties>
</file>